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8" r:id="rId6"/>
    <p:sldId id="268" r:id="rId7"/>
    <p:sldId id="269" r:id="rId8"/>
    <p:sldId id="270" r:id="rId9"/>
    <p:sldId id="277" r:id="rId10"/>
    <p:sldId id="278" r:id="rId11"/>
    <p:sldId id="279" r:id="rId12"/>
    <p:sldId id="280" r:id="rId13"/>
    <p:sldId id="271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62" autoAdjust="0"/>
  </p:normalViewPr>
  <p:slideViewPr>
    <p:cSldViewPr snapToGrid="0" showGuides="1">
      <p:cViewPr varScale="1">
        <p:scale>
          <a:sx n="93" d="100"/>
          <a:sy n="93" d="100"/>
        </p:scale>
        <p:origin x="121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716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21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478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85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xmlns="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xmlns="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xmlns="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xmlns="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xmlns="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xmlns="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xmlns="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xmlns="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xmlns="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274679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27595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xmlns="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xmlns="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11/9/2024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xmlns="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xmlns="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xmlns="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xmlns="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xmlns="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xmlns="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486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11/9/2024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xmlns="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xmlns="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xmlns="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xmlns="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99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xmlns="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xmlns="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xmlns="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11/8/2024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  <p:sldLayoutId id="2147483677" r:id="rId21"/>
    <p:sldLayoutId id="2147483678" r:id="rId22"/>
    <p:sldLayoutId id="2147483679" r:id="rId23"/>
    <p:sldLayoutId id="2147483680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" y="896171"/>
            <a:ext cx="4834581" cy="49419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Fiverr</a:t>
            </a:r>
            <a:r>
              <a:rPr lang="en-US" dirty="0">
                <a:solidFill>
                  <a:srgbClr val="00B050"/>
                </a:solidFill>
              </a:rPr>
              <a:t> Platform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Empowering Freelancers and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 Proposition</a:t>
            </a:r>
            <a:endParaRPr lang="en-US" dirty="0"/>
          </a:p>
        </p:txBody>
      </p:sp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xmlns="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7" y="1988373"/>
            <a:ext cx="502873" cy="50287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Fiverr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xmlns="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xmlns="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318" y="1988373"/>
            <a:ext cx="502873" cy="50287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Family and Flexibility Focus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Designed for those who want to balance their career aspirations with family time and personal commitments.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19126" y="3166695"/>
            <a:ext cx="344538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Our platform aims to be a paradise for freelancers, allowing them the flexibility to work on their own terms.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clients,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Fiverr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access to a vast talent pool, making it easier than ever to find the right professional for any project. </a:t>
            </a: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xmlns="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2892056"/>
            <a:ext cx="5819002" cy="1090418"/>
          </a:xfrm>
        </p:spPr>
        <p:txBody>
          <a:bodyPr/>
          <a:lstStyle/>
          <a:p>
            <a:r>
              <a:rPr lang="en-US" sz="3200" dirty="0"/>
              <a:t>Q&amp;A and Closing Remarks</a:t>
            </a:r>
            <a:endParaRPr lang="en-US" sz="32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floor for questions.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19" y="5012635"/>
            <a:ext cx="5012471" cy="1292472"/>
          </a:xfrm>
        </p:spPr>
        <p:txBody>
          <a:bodyPr/>
          <a:lstStyle/>
          <a:p>
            <a:pPr algn="just"/>
            <a:r>
              <a:rPr lang="en-US" dirty="0"/>
              <a:t>Reiterate </a:t>
            </a:r>
            <a:r>
              <a:rPr lang="en-US" dirty="0" err="1"/>
              <a:t>Fiverr's</a:t>
            </a:r>
            <a:r>
              <a:rPr lang="en-US" dirty="0"/>
              <a:t> mission to bridge the gap between freelancers and clients, empowering them to achieve more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xmlns="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01" y="888925"/>
            <a:ext cx="4476312" cy="50096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Presented by: </a:t>
            </a:r>
            <a:r>
              <a:rPr lang="en-US" sz="2800" dirty="0" smtClean="0"/>
              <a:t>.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Mận</a:t>
            </a:r>
            <a:r>
              <a:rPr lang="en-US" sz="2800" dirty="0" smtClean="0"/>
              <a:t> </a:t>
            </a:r>
            <a:r>
              <a:rPr lang="en-US" sz="2800" dirty="0" err="1" smtClean="0"/>
              <a:t>Hào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. </a:t>
            </a:r>
            <a:r>
              <a:rPr lang="en-US" sz="2800" dirty="0" err="1" smtClean="0"/>
              <a:t>Phạm</a:t>
            </a:r>
            <a:r>
              <a:rPr lang="en-US" sz="2800" dirty="0" smtClean="0"/>
              <a:t> Minh </a:t>
            </a:r>
            <a:r>
              <a:rPr lang="en-US" sz="2800" dirty="0" err="1" smtClean="0"/>
              <a:t>huy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Date</a:t>
            </a:r>
            <a:r>
              <a:rPr lang="en-US" dirty="0"/>
              <a:t>: </a:t>
            </a:r>
            <a:r>
              <a:rPr lang="en-US" dirty="0" smtClean="0"/>
              <a:t>2024-09-11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96" y="0"/>
            <a:ext cx="10515600" cy="940181"/>
          </a:xfrm>
        </p:spPr>
        <p:txBody>
          <a:bodyPr/>
          <a:lstStyle/>
          <a:p>
            <a:r>
              <a:rPr lang="en-US" dirty="0"/>
              <a:t>Project Overview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50" y="2818636"/>
            <a:ext cx="6206400" cy="4039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8230" y="683790"/>
            <a:ext cx="10639451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Introduction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Fiverr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is a feature-rich platform designed using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ReactJS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TypeScript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Aims to create a marketplace where freelancers and clients seamlessly connect.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Main Goal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 Provide a reliable and user-friendly environment for hiring and managing freelance work. 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79503"/>
            <a:ext cx="4937211" cy="1325563"/>
          </a:xfrm>
        </p:spPr>
        <p:txBody>
          <a:bodyPr/>
          <a:lstStyle/>
          <a:p>
            <a:r>
              <a:rPr lang="en-US" dirty="0"/>
              <a:t>Key Features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47" y="0"/>
            <a:ext cx="6307353" cy="52312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33767" y="1145129"/>
            <a:ext cx="510155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Registration and Login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and secure sign-up and login for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smooth user experience.</a:t>
            </a:r>
          </a:p>
          <a:p>
            <a:pPr marL="0" marR="0" lvl="0" indent="0" algn="just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Job Search and Display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easily browse, search, and view job listings tailored to their needs.</a:t>
            </a:r>
          </a:p>
          <a:p>
            <a:pPr marL="0" marR="0" lvl="0" indent="0" algn="just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Job Hiring and Management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Intuitive workflow to hire, view ongoing jobs, and manage job progress.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16" y="500062"/>
            <a:ext cx="5936234" cy="1325563"/>
          </a:xfrm>
        </p:spPr>
        <p:txBody>
          <a:bodyPr/>
          <a:lstStyle/>
          <a:p>
            <a:r>
              <a:rPr lang="en-US" dirty="0"/>
              <a:t>Interactive User Features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48" y="988536"/>
            <a:ext cx="4470376" cy="4884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8380" y="1117349"/>
            <a:ext cx="450486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Profile Management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update their profile details, including avatar, bio, and skills, ensuring an up-to-date presence on the platform.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Ratings and Reviews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Clients can provide ratings and feedback, building a trust-based system.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Job History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access a personal dashboard to see hired and completed jobs, helping track their freelance journey.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590" y="318426"/>
            <a:ext cx="4795402" cy="1258052"/>
          </a:xfrm>
        </p:spPr>
        <p:txBody>
          <a:bodyPr>
            <a:normAutofit fontScale="90000"/>
          </a:bodyPr>
          <a:lstStyle/>
          <a:p>
            <a:r>
              <a:rPr lang="en-US" dirty="0"/>
              <a:t>Administrative Controls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924782" y="1299480"/>
            <a:ext cx="51053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Admin Dashboard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A comprehensive interface for managing the platform, ensuring quality and consistency.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User and Job Management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Admins can create, read, update, and delete users and jobs.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Focus on Usability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Eye-catching design and intuitive layouts make it easy for admins to maintain platform standards.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452"/>
            <a:ext cx="5712431" cy="4320000"/>
          </a:xfrm>
        </p:spPr>
      </p:pic>
    </p:spTree>
    <p:extLst>
      <p:ext uri="{BB962C8B-B14F-4D97-AF65-F5344CB8AC3E}">
        <p14:creationId xmlns:p14="http://schemas.microsoft.com/office/powerpoint/2010/main" val="3100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66" y="2800087"/>
            <a:ext cx="683971" cy="6839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 smtClean="0"/>
              <a:t>Frontend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9961" y="4670958"/>
            <a:ext cx="1974380" cy="1637910"/>
          </a:xfrm>
        </p:spPr>
        <p:txBody>
          <a:bodyPr>
            <a:noAutofit/>
          </a:bodyPr>
          <a:lstStyle/>
          <a:p>
            <a:r>
              <a:rPr lang="en-US" dirty="0" err="1"/>
              <a:t>ReactJS</a:t>
            </a:r>
            <a:r>
              <a:rPr lang="en-US" dirty="0"/>
              <a:t> with </a:t>
            </a:r>
            <a:r>
              <a:rPr lang="en-US" dirty="0" err="1"/>
              <a:t>TypeScript</a:t>
            </a:r>
            <a:r>
              <a:rPr lang="en-US" dirty="0"/>
              <a:t> for robust, type-safe development.</a:t>
            </a: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99" y="2641371"/>
            <a:ext cx="1001403" cy="100140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/>
              <a:t>Styling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06739" y="4904819"/>
            <a:ext cx="2378522" cy="1451531"/>
          </a:xfrm>
        </p:spPr>
        <p:txBody>
          <a:bodyPr>
            <a:noAutofit/>
          </a:bodyPr>
          <a:lstStyle/>
          <a:p>
            <a:r>
              <a:rPr lang="en-US" dirty="0"/>
              <a:t>Tailwind CSS, </a:t>
            </a:r>
            <a:r>
              <a:rPr lang="en-US" dirty="0" smtClean="0"/>
              <a:t>Ant Design providing </a:t>
            </a:r>
            <a:r>
              <a:rPr lang="en-US" dirty="0"/>
              <a:t>responsive and beautiful UI components.</a:t>
            </a:r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64" y="2800087"/>
            <a:ext cx="683971" cy="68397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1" dirty="0"/>
              <a:t>Backend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70469" y="4577885"/>
            <a:ext cx="2328760" cy="1292815"/>
          </a:xfrm>
        </p:spPr>
        <p:txBody>
          <a:bodyPr>
            <a:normAutofit/>
          </a:bodyPr>
          <a:lstStyle/>
          <a:p>
            <a:r>
              <a:rPr lang="en-US" dirty="0"/>
              <a:t>Secure and efficient API integrations for user management and job handling.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0" y="2332432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8280" y="2996616"/>
            <a:ext cx="2607524" cy="578791"/>
          </a:xfrm>
        </p:spPr>
        <p:txBody>
          <a:bodyPr/>
          <a:lstStyle/>
          <a:p>
            <a:r>
              <a:rPr lang="en-US" dirty="0"/>
              <a:t>Modern and Accessible Design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23080" y="3818955"/>
            <a:ext cx="2217507" cy="1673518"/>
          </a:xfrm>
        </p:spPr>
        <p:txBody>
          <a:bodyPr>
            <a:normAutofit/>
          </a:bodyPr>
          <a:lstStyle/>
          <a:p>
            <a:r>
              <a:rPr lang="en-US" dirty="0"/>
              <a:t>Clean, visually appealing interface optimized for all devices.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DAAFC736-F4BC-4BA3-8457-3BC8C25F45CE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0" y="2043952"/>
            <a:ext cx="4582800" cy="2665715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4" y="2996615"/>
            <a:ext cx="2774576" cy="578791"/>
          </a:xfrm>
        </p:spPr>
        <p:txBody>
          <a:bodyPr/>
          <a:lstStyle/>
          <a:p>
            <a:r>
              <a:rPr lang="en-US" dirty="0"/>
              <a:t>User-Centric Layouts: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251413" y="3818955"/>
            <a:ext cx="2297013" cy="1673518"/>
          </a:xfrm>
        </p:spPr>
        <p:txBody>
          <a:bodyPr>
            <a:normAutofit/>
          </a:bodyPr>
          <a:lstStyle/>
          <a:p>
            <a:r>
              <a:rPr lang="en-US" dirty="0"/>
              <a:t>Every component crafted to be both functional and delightful, from job cards to profile sections.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56"/>
          </p:nvPr>
        </p:nvSpPr>
        <p:spPr/>
      </p:sp>
    </p:spTree>
    <p:extLst>
      <p:ext uri="{BB962C8B-B14F-4D97-AF65-F5344CB8AC3E}">
        <p14:creationId xmlns:p14="http://schemas.microsoft.com/office/powerpoint/2010/main" val="18134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D25BC-69B0-445F-BFD2-A15B1907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Potential</a:t>
            </a:r>
            <a:endParaRPr lang="en-US" dirty="0"/>
          </a:p>
        </p:txBody>
      </p:sp>
      <p:pic>
        <p:nvPicPr>
          <p:cNvPr id="14" name="Picture Placeholder 13" descr="Team Member Photo">
            <a:extLst>
              <a:ext uri="{FF2B5EF4-FFF2-40B4-BE49-F238E27FC236}">
                <a16:creationId xmlns:a16="http://schemas.microsoft.com/office/drawing/2014/main" xmlns="" id="{059D5751-27E7-4925-AB76-804F79AA00B4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>
          <a:blip r:embed="rId3"/>
          <a:srcRect l="68" r="68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6C8D665-9380-46B9-A760-DCB9A3B90DD9}"/>
              </a:ext>
            </a:extLst>
          </p:cNvPr>
          <p:cNvSpPr>
            <a:spLocks noGrp="1"/>
          </p:cNvSpPr>
          <p:nvPr>
            <p:ph type="body" sz="half" idx="66"/>
          </p:nvPr>
        </p:nvSpPr>
        <p:spPr/>
        <p:txBody>
          <a:bodyPr/>
          <a:lstStyle/>
          <a:p>
            <a:r>
              <a:rPr lang="en-US" dirty="0"/>
              <a:t>Continually enhance features to make </a:t>
            </a:r>
            <a:r>
              <a:rPr lang="en-US" dirty="0" err="1"/>
              <a:t>Fiverr</a:t>
            </a:r>
            <a:r>
              <a:rPr lang="en-US" dirty="0"/>
              <a:t> an even more attractive space for collaboration.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C812AB-966C-4E11-AF78-4BAA00918E90}"/>
              </a:ext>
            </a:extLst>
          </p:cNvPr>
          <p:cNvSpPr>
            <a:spLocks noGrp="1"/>
          </p:cNvSpPr>
          <p:nvPr>
            <p:ph type="body" sz="half" idx="34"/>
          </p:nvPr>
        </p:nvSpPr>
        <p:spPr/>
        <p:txBody>
          <a:bodyPr/>
          <a:lstStyle/>
          <a:p>
            <a:r>
              <a:rPr lang="en-US" dirty="0"/>
              <a:t>Vision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6468D69-D7B1-4C4C-A8EA-F6AA1CF82777}"/>
              </a:ext>
            </a:extLst>
          </p:cNvPr>
          <p:cNvSpPr>
            <a:spLocks noGrp="1"/>
          </p:cNvSpPr>
          <p:nvPr>
            <p:ph type="body" sz="half" idx="67"/>
          </p:nvPr>
        </p:nvSpPr>
        <p:spPr/>
        <p:txBody>
          <a:bodyPr/>
          <a:lstStyle/>
          <a:p>
            <a:r>
              <a:rPr lang="en-US" dirty="0" smtClean="0"/>
              <a:t>freelancer</a:t>
            </a:r>
            <a:endParaRPr lang="en-US" dirty="0"/>
          </a:p>
        </p:txBody>
      </p:sp>
      <p:pic>
        <p:nvPicPr>
          <p:cNvPr id="16" name="Picture Placeholder 15" descr="Team Member Photo">
            <a:extLst>
              <a:ext uri="{FF2B5EF4-FFF2-40B4-BE49-F238E27FC236}">
                <a16:creationId xmlns:a16="http://schemas.microsoft.com/office/drawing/2014/main" xmlns="" id="{AB7D0785-2D2D-40B2-88BF-4AA6B35F3B3D}"/>
              </a:ext>
            </a:extLst>
          </p:cNvPr>
          <p:cNvPicPr>
            <a:picLocks noGrp="1" noChangeAspect="1"/>
          </p:cNvPicPr>
          <p:nvPr>
            <p:ph type="pic" sz="quarter" idx="76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03336D-67A1-400E-809C-737392F0F91A}"/>
              </a:ext>
            </a:extLst>
          </p:cNvPr>
          <p:cNvSpPr>
            <a:spLocks noGrp="1"/>
          </p:cNvSpPr>
          <p:nvPr>
            <p:ph type="body" sz="half" idx="70"/>
          </p:nvPr>
        </p:nvSpPr>
        <p:spPr/>
        <p:txBody>
          <a:bodyPr/>
          <a:lstStyle/>
          <a:p>
            <a:r>
              <a:rPr lang="en-US" dirty="0"/>
              <a:t>Expand on user feedback, enhance security, and introduce new tools to support freelancers’ diverse needs.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EDB349D-74AB-44E3-ABF9-966D44661932}"/>
              </a:ext>
            </a:extLst>
          </p:cNvPr>
          <p:cNvSpPr>
            <a:spLocks noGrp="1"/>
          </p:cNvSpPr>
          <p:nvPr>
            <p:ph type="body" sz="half" idx="68"/>
          </p:nvPr>
        </p:nvSpPr>
        <p:spPr/>
        <p:txBody>
          <a:bodyPr/>
          <a:lstStyle/>
          <a:p>
            <a:r>
              <a:rPr lang="en-US" dirty="0" smtClean="0"/>
              <a:t>Jack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613B2A7-1A42-4B06-A44D-E442D3A6C717}"/>
              </a:ext>
            </a:extLst>
          </p:cNvPr>
          <p:cNvSpPr>
            <a:spLocks noGrp="1"/>
          </p:cNvSpPr>
          <p:nvPr>
            <p:ph type="body" sz="half" idx="7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E420A27-18AB-4F8F-8EA5-A1A4E28F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56"/>
          </p:nvPr>
        </p:nvSpPr>
        <p:spPr/>
      </p:sp>
    </p:spTree>
    <p:extLst>
      <p:ext uri="{BB962C8B-B14F-4D97-AF65-F5344CB8AC3E}">
        <p14:creationId xmlns:p14="http://schemas.microsoft.com/office/powerpoint/2010/main" val="16556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493</Words>
  <Application>Microsoft Office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Fiverr Platform</vt:lpstr>
      <vt:lpstr>Presented by: . Từ Mận Hào . Phạm Minh huy</vt:lpstr>
      <vt:lpstr>Project Overview</vt:lpstr>
      <vt:lpstr>Key Features </vt:lpstr>
      <vt:lpstr>Interactive User Features </vt:lpstr>
      <vt:lpstr>Administrative Controls</vt:lpstr>
      <vt:lpstr>Technology Stack</vt:lpstr>
      <vt:lpstr>User Interface</vt:lpstr>
      <vt:lpstr>Future Potential</vt:lpstr>
      <vt:lpstr>Unique Value Proposition</vt:lpstr>
      <vt:lpstr>Q&amp;A and Closing Remarks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2024-11-08T16:12:19Z</dcterms:created>
  <dcterms:modified xsi:type="dcterms:W3CDTF">2024-11-08T17:58:32Z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